
<file path=[Content_Types].xml><?xml version="1.0" encoding="utf-8"?>
<Types xmlns="http://schemas.openxmlformats.org/package/2006/content-types">
  <Default Extension="xml" ContentType="application/xml"/>
  <Default Extension="jpeg" ContentType="image/jpeg"/>
  <Default Extension="jpg" ContentType="image/pn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jpeg"/>
  <Override PartName="/ppt/media/image4.jpg" ContentType="image/jpeg"/>
  <Override PartName="/ppt/media/image5.jpg" ContentType="image/jpeg"/>
  <Override PartName="/ppt/media/image6.jpg" ContentType="image/jpeg"/>
  <Override PartName="/ppt/media/image7.jpg" ContentType="image/jpeg"/>
  <Override PartName="/ppt/media/image10.jpg" ContentType="image/jpeg"/>
  <Override PartName="/ppt/media/image1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59" r:id="rId5"/>
    <p:sldId id="260" r:id="rId6"/>
    <p:sldId id="262" r:id="rId7"/>
    <p:sldId id="261"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10"/>
    <p:restoredTop sz="94618"/>
  </p:normalViewPr>
  <p:slideViewPr>
    <p:cSldViewPr snapToGrid="0" snapToObjects="1">
      <p:cViewPr>
        <p:scale>
          <a:sx n="96" d="100"/>
          <a:sy n="96" d="100"/>
        </p:scale>
        <p:origin x="1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DCC9C23-CDD7-6146-858E-10CE425656E8}" type="datetimeFigureOut">
              <a:rPr lang="en-US" smtClean="0"/>
              <a:t>2/21/18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3F86B-E3C2-4E46-B723-BCCF3689962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CC9C23-CDD7-6146-858E-10CE425656E8}"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DCC9C23-CDD7-6146-858E-10CE425656E8}" type="datetimeFigureOut">
              <a:rPr lang="en-US" smtClean="0"/>
              <a:t>2/21/18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DCC9C23-CDD7-6146-858E-10CE425656E8}" type="datetimeFigureOut">
              <a:rPr lang="en-US" smtClean="0"/>
              <a:t>2/21/18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DCC9C23-CDD7-6146-858E-10CE425656E8}" type="datetimeFigureOut">
              <a:rPr lang="en-US" smtClean="0"/>
              <a:t>2/21/18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3F86B-E3C2-4E46-B723-BCCF36899621}" type="slidenum">
              <a:rPr lang="en-US" smtClean="0"/>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Date Placeholder 7"/>
          <p:cNvSpPr>
            <a:spLocks noGrp="1"/>
          </p:cNvSpPr>
          <p:nvPr>
            <p:ph type="dt" sz="half" idx="10"/>
          </p:nvPr>
        </p:nvSpPr>
        <p:spPr/>
        <p:txBody>
          <a:bodyPr/>
          <a:lstStyle/>
          <a:p>
            <a:fld id="{0DCC9C23-CDD7-6146-858E-10CE425656E8}" type="datetimeFigureOut">
              <a:rPr lang="en-US" smtClean="0"/>
              <a:t>2/21/18</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DCC9C23-CDD7-6146-858E-10CE425656E8}" type="datetimeFigureOut">
              <a:rPr lang="en-US" smtClean="0"/>
              <a:t>2/21/18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23F86B-E3C2-4E46-B723-BCCF36899621}"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DCC9C23-CDD7-6146-858E-10CE425656E8}" type="datetimeFigureOut">
              <a:rPr lang="en-US" smtClean="0"/>
              <a:t>2/21/18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CC9C23-CDD7-6146-858E-10CE425656E8}" type="datetimeFigureOut">
              <a:rPr lang="en-US" smtClean="0"/>
              <a:t>2/21/18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Date Placeholder 8"/>
          <p:cNvSpPr>
            <a:spLocks noGrp="1"/>
          </p:cNvSpPr>
          <p:nvPr>
            <p:ph type="dt" sz="half" idx="10"/>
          </p:nvPr>
        </p:nvSpPr>
        <p:spPr/>
        <p:txBody>
          <a:bodyPr/>
          <a:lstStyle/>
          <a:p>
            <a:fld id="{0DCC9C23-CDD7-6146-858E-10CE425656E8}" type="datetimeFigureOut">
              <a:rPr lang="en-US" smtClean="0"/>
              <a:t>2/21/18</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DCC9C23-CDD7-6146-858E-10CE425656E8}" type="datetimeFigureOut">
              <a:rPr lang="en-US" smtClean="0"/>
              <a:t>2/21/18</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A023F86B-E3C2-4E46-B723-BCCF3689962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0DCC9C23-CDD7-6146-858E-10CE425656E8}" type="datetimeFigureOut">
              <a:rPr lang="en-US" smtClean="0"/>
              <a:t>2/21/18</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A023F86B-E3C2-4E46-B723-BCCF36899621}" type="slidenum">
              <a:rPr lang="en-US" smtClean="0"/>
              <a:t>‹#›</a:t>
            </a:fld>
            <a:endParaRPr lang="en-US"/>
          </a:p>
        </p:txBody>
      </p:sp>
    </p:spTree>
    <p:extLst>
      <p:ext uri="{BB962C8B-B14F-4D97-AF65-F5344CB8AC3E}">
        <p14:creationId xmlns:p14="http://schemas.microsoft.com/office/powerpoint/2010/main" val="1539911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emf"/><Relationship Id="rId5" Type="http://schemas.openxmlformats.org/officeDocument/2006/relationships/image" Target="../media/image9.emf"/><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250825"/>
            <a:ext cx="9144000" cy="2387600"/>
          </a:xfrm>
        </p:spPr>
        <p:txBody>
          <a:bodyPr>
            <a:normAutofit/>
          </a:bodyPr>
          <a:lstStyle/>
          <a:p>
            <a:r>
              <a:rPr lang="en-US" dirty="0" smtClean="0"/>
              <a:t>Green Eggs and Ham </a:t>
            </a:r>
            <a:br>
              <a:rPr lang="en-US" dirty="0" smtClean="0"/>
            </a:br>
            <a:r>
              <a:rPr lang="en-US" dirty="0" smtClean="0"/>
              <a:t>Graphic Interface Process</a:t>
            </a:r>
            <a:endParaRPr lang="en-US" dirty="0"/>
          </a:p>
        </p:txBody>
      </p:sp>
      <p:sp>
        <p:nvSpPr>
          <p:cNvPr id="3" name="Subtitle 2"/>
          <p:cNvSpPr>
            <a:spLocks noGrp="1"/>
          </p:cNvSpPr>
          <p:nvPr>
            <p:ph type="subTitle" idx="1"/>
          </p:nvPr>
        </p:nvSpPr>
        <p:spPr>
          <a:xfrm>
            <a:off x="4317206" y="4001620"/>
            <a:ext cx="3557587" cy="1655762"/>
          </a:xfrm>
        </p:spPr>
        <p:txBody>
          <a:bodyPr/>
          <a:lstStyle/>
          <a:p>
            <a:r>
              <a:rPr lang="en-US" dirty="0" smtClean="0"/>
              <a:t>By: Sanika Mehta</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906" y="2855912"/>
            <a:ext cx="2273300" cy="3619500"/>
          </a:xfrm>
          <a:prstGeom prst="rect">
            <a:avLst/>
          </a:prstGeom>
        </p:spPr>
      </p:pic>
      <p:pic>
        <p:nvPicPr>
          <p:cNvPr id="5" name="Picture 4"/>
          <p:cNvPicPr>
            <a:picLocks noChangeAspect="1"/>
          </p:cNvPicPr>
          <p:nvPr/>
        </p:nvPicPr>
        <p:blipFill>
          <a:blip r:embed="rId3"/>
          <a:stretch>
            <a:fillRect/>
          </a:stretch>
        </p:blipFill>
        <p:spPr>
          <a:xfrm>
            <a:off x="7552498" y="2855912"/>
            <a:ext cx="2656713" cy="3619500"/>
          </a:xfrm>
          <a:prstGeom prst="rect">
            <a:avLst/>
          </a:prstGeom>
        </p:spPr>
      </p:pic>
    </p:spTree>
    <p:extLst>
      <p:ext uri="{BB962C8B-B14F-4D97-AF65-F5344CB8AC3E}">
        <p14:creationId xmlns:p14="http://schemas.microsoft.com/office/powerpoint/2010/main" val="568291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Idea-Story Break Down</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6065"/>
          <a:stretch/>
        </p:blipFill>
        <p:spPr>
          <a:xfrm rot="5400000">
            <a:off x="987398" y="2092998"/>
            <a:ext cx="4035478" cy="4733926"/>
          </a:xfrm>
          <a:prstGeom prst="rect">
            <a:avLst/>
          </a:prstGeom>
        </p:spPr>
      </p:pic>
      <p:sp>
        <p:nvSpPr>
          <p:cNvPr id="5" name="TextBox 4"/>
          <p:cNvSpPr txBox="1"/>
          <p:nvPr/>
        </p:nvSpPr>
        <p:spPr>
          <a:xfrm>
            <a:off x="6515100" y="3582797"/>
            <a:ext cx="3810000" cy="1754326"/>
          </a:xfrm>
          <a:prstGeom prst="rect">
            <a:avLst/>
          </a:prstGeom>
          <a:noFill/>
        </p:spPr>
        <p:txBody>
          <a:bodyPr wrap="square" rtlCol="0">
            <a:spAutoFit/>
          </a:bodyPr>
          <a:lstStyle/>
          <a:p>
            <a:r>
              <a:rPr lang="en-US" dirty="0" smtClean="0"/>
              <a:t>This basically goes through the story in simple steps and looks at the repeated patterns and what the overall outcome and message of the story is. Breaks up the story into its different parts.</a:t>
            </a:r>
          </a:p>
          <a:p>
            <a:endParaRPr lang="en-US" dirty="0"/>
          </a:p>
        </p:txBody>
      </p:sp>
    </p:spTree>
    <p:extLst>
      <p:ext uri="{BB962C8B-B14F-4D97-AF65-F5344CB8AC3E}">
        <p14:creationId xmlns:p14="http://schemas.microsoft.com/office/powerpoint/2010/main" val="1923085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Divide the Story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399" y="2471738"/>
            <a:ext cx="3068215" cy="4090952"/>
          </a:xfrm>
          <a:prstGeom prst="rect">
            <a:avLst/>
          </a:prstGeom>
        </p:spPr>
      </p:pic>
      <p:sp>
        <p:nvSpPr>
          <p:cNvPr id="5" name="TextBox 4"/>
          <p:cNvSpPr txBox="1"/>
          <p:nvPr/>
        </p:nvSpPr>
        <p:spPr>
          <a:xfrm>
            <a:off x="5953125" y="2947553"/>
            <a:ext cx="4857750" cy="3139321"/>
          </a:xfrm>
          <a:prstGeom prst="rect">
            <a:avLst/>
          </a:prstGeom>
          <a:noFill/>
        </p:spPr>
        <p:txBody>
          <a:bodyPr wrap="square" rtlCol="0">
            <a:spAutoFit/>
          </a:bodyPr>
          <a:lstStyle/>
          <a:p>
            <a:r>
              <a:rPr lang="en-US" dirty="0" smtClean="0"/>
              <a:t>Decided how I wanted this story to be told by dividing it into the different rhyming sections mentioned in the book. </a:t>
            </a:r>
          </a:p>
          <a:p>
            <a:pPr marL="742950" lvl="1" indent="-285750">
              <a:buFont typeface="Arial" charset="0"/>
              <a:buChar char="•"/>
            </a:pPr>
            <a:r>
              <a:rPr lang="en-US" dirty="0" smtClean="0"/>
              <a:t>Different places Sam-I-Am asks the friend ”Would you like Green Eggs and Ham?”</a:t>
            </a:r>
          </a:p>
          <a:p>
            <a:pPr marL="742950" lvl="1" indent="-285750">
              <a:buFont typeface="Arial" charset="0"/>
              <a:buChar char="•"/>
            </a:pPr>
            <a:r>
              <a:rPr lang="en-US" dirty="0" smtClean="0"/>
              <a:t>Thought of my typographic choices because I was going to command-line interface too, but then I ended up combining it with the graphic interface idea</a:t>
            </a:r>
          </a:p>
          <a:p>
            <a:pPr marL="742950" lvl="1" indent="-285750">
              <a:buFont typeface="Arial" charset="0"/>
              <a:buChar char="•"/>
            </a:pPr>
            <a:endParaRPr lang="en-US" dirty="0" smtClean="0"/>
          </a:p>
        </p:txBody>
      </p:sp>
    </p:spTree>
    <p:extLst>
      <p:ext uri="{BB962C8B-B14F-4D97-AF65-F5344CB8AC3E}">
        <p14:creationId xmlns:p14="http://schemas.microsoft.com/office/powerpoint/2010/main" val="116439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Break Down Final Idea</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24652"/>
          <a:stretch/>
        </p:blipFill>
        <p:spPr>
          <a:xfrm>
            <a:off x="1017380" y="2477064"/>
            <a:ext cx="4068971" cy="4087808"/>
          </a:xfrm>
          <a:prstGeom prst="rect">
            <a:avLst/>
          </a:prstGeom>
        </p:spPr>
      </p:pic>
      <p:sp>
        <p:nvSpPr>
          <p:cNvPr id="5" name="TextBox 4"/>
          <p:cNvSpPr txBox="1"/>
          <p:nvPr/>
        </p:nvSpPr>
        <p:spPr>
          <a:xfrm>
            <a:off x="6457950" y="2951307"/>
            <a:ext cx="4143375" cy="3139321"/>
          </a:xfrm>
          <a:prstGeom prst="rect">
            <a:avLst/>
          </a:prstGeom>
          <a:noFill/>
        </p:spPr>
        <p:txBody>
          <a:bodyPr wrap="square" rtlCol="0">
            <a:spAutoFit/>
          </a:bodyPr>
          <a:lstStyle/>
          <a:p>
            <a:r>
              <a:rPr lang="en-US" dirty="0" smtClean="0"/>
              <a:t>Finalized what I exactly wanted to do with the story and how I wanted it to be told. </a:t>
            </a:r>
          </a:p>
          <a:p>
            <a:pPr marL="742950" lvl="1" indent="-285750">
              <a:buFont typeface="Arial" charset="0"/>
              <a:buChar char="•"/>
            </a:pPr>
            <a:r>
              <a:rPr lang="en-US" dirty="0" smtClean="0"/>
              <a:t>Wanted to create a rhyming game for kids to help them learn what rhyming is and how it relates to </a:t>
            </a:r>
            <a:r>
              <a:rPr lang="en-US" dirty="0" err="1" smtClean="0"/>
              <a:t>Dr.Suess’s</a:t>
            </a:r>
            <a:r>
              <a:rPr lang="en-US" dirty="0" smtClean="0"/>
              <a:t> Green Eggs and Ham</a:t>
            </a:r>
          </a:p>
          <a:p>
            <a:pPr marL="742950" lvl="1" indent="-285750">
              <a:buFont typeface="Arial" charset="0"/>
              <a:buChar char="•"/>
            </a:pPr>
            <a:r>
              <a:rPr lang="en-US" dirty="0" smtClean="0"/>
              <a:t>Split up the different rhymes in the book</a:t>
            </a:r>
          </a:p>
          <a:p>
            <a:pPr marL="742950" lvl="1" indent="-285750">
              <a:buFont typeface="Arial" charset="0"/>
              <a:buChar char="•"/>
            </a:pPr>
            <a:r>
              <a:rPr lang="en-US" dirty="0" smtClean="0"/>
              <a:t>Sam-I-</a:t>
            </a:r>
            <a:r>
              <a:rPr lang="en-US" dirty="0" err="1" smtClean="0"/>
              <a:t>Am’s</a:t>
            </a:r>
            <a:r>
              <a:rPr lang="en-US" dirty="0" smtClean="0"/>
              <a:t> perspective</a:t>
            </a:r>
          </a:p>
          <a:p>
            <a:pPr marL="742950" lvl="1" indent="-285750">
              <a:buFont typeface="Arial" charset="0"/>
              <a:buChar char="•"/>
            </a:pPr>
            <a:r>
              <a:rPr lang="en-US" dirty="0" smtClean="0"/>
              <a:t>Typographic choice: kid-friendly and easy for them to read</a:t>
            </a:r>
          </a:p>
        </p:txBody>
      </p:sp>
    </p:spTree>
    <p:extLst>
      <p:ext uri="{BB962C8B-B14F-4D97-AF65-F5344CB8AC3E}">
        <p14:creationId xmlns:p14="http://schemas.microsoft.com/office/powerpoint/2010/main" val="75705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Storyboard-Sample Sketches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381" y="2653585"/>
            <a:ext cx="2463365" cy="32844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605" y="2590973"/>
            <a:ext cx="2499904" cy="333320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040" y="2498105"/>
            <a:ext cx="2408036" cy="351894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78039" y="2205090"/>
            <a:ext cx="2739204" cy="4181475"/>
          </a:xfrm>
          <a:prstGeom prst="rect">
            <a:avLst/>
          </a:prstGeom>
        </p:spPr>
      </p:pic>
      <p:sp>
        <p:nvSpPr>
          <p:cNvPr id="8" name="TextBox 7"/>
          <p:cNvSpPr txBox="1"/>
          <p:nvPr/>
        </p:nvSpPr>
        <p:spPr>
          <a:xfrm>
            <a:off x="2169879" y="6096025"/>
            <a:ext cx="2047875" cy="369332"/>
          </a:xfrm>
          <a:prstGeom prst="rect">
            <a:avLst/>
          </a:prstGeom>
          <a:noFill/>
        </p:spPr>
        <p:txBody>
          <a:bodyPr wrap="square" rtlCol="0">
            <a:spAutoFit/>
          </a:bodyPr>
          <a:lstStyle/>
          <a:p>
            <a:r>
              <a:rPr lang="en-US" dirty="0" smtClean="0"/>
              <a:t>Graphic Interface</a:t>
            </a:r>
            <a:endParaRPr lang="en-US" dirty="0"/>
          </a:p>
        </p:txBody>
      </p:sp>
      <p:sp>
        <p:nvSpPr>
          <p:cNvPr id="9" name="TextBox 8"/>
          <p:cNvSpPr txBox="1"/>
          <p:nvPr/>
        </p:nvSpPr>
        <p:spPr>
          <a:xfrm>
            <a:off x="7332251" y="6096025"/>
            <a:ext cx="2615390" cy="369332"/>
          </a:xfrm>
          <a:prstGeom prst="rect">
            <a:avLst/>
          </a:prstGeom>
          <a:noFill/>
        </p:spPr>
        <p:txBody>
          <a:bodyPr wrap="square" rtlCol="0">
            <a:spAutoFit/>
          </a:bodyPr>
          <a:lstStyle/>
          <a:p>
            <a:r>
              <a:rPr lang="en-US" dirty="0" smtClean="0"/>
              <a:t>Command </a:t>
            </a:r>
            <a:r>
              <a:rPr lang="en-US" smtClean="0"/>
              <a:t>Line Interface</a:t>
            </a:r>
            <a:endParaRPr lang="en-US" dirty="0"/>
          </a:p>
        </p:txBody>
      </p:sp>
    </p:spTree>
    <p:extLst>
      <p:ext uri="{BB962C8B-B14F-4D97-AF65-F5344CB8AC3E}">
        <p14:creationId xmlns:p14="http://schemas.microsoft.com/office/powerpoint/2010/main" val="1234026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040" y="2382012"/>
            <a:ext cx="3052191" cy="406958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018" y="2382012"/>
            <a:ext cx="3052191" cy="4069587"/>
          </a:xfrm>
          <a:prstGeom prst="rect">
            <a:avLst/>
          </a:prstGeom>
        </p:spPr>
      </p:pic>
      <p:sp>
        <p:nvSpPr>
          <p:cNvPr id="6" name="TextBox 5"/>
          <p:cNvSpPr txBox="1"/>
          <p:nvPr/>
        </p:nvSpPr>
        <p:spPr>
          <a:xfrm>
            <a:off x="8331200" y="2481281"/>
            <a:ext cx="2800350" cy="3970318"/>
          </a:xfrm>
          <a:prstGeom prst="rect">
            <a:avLst/>
          </a:prstGeom>
          <a:noFill/>
        </p:spPr>
        <p:txBody>
          <a:bodyPr wrap="square" rtlCol="0">
            <a:spAutoFit/>
          </a:bodyPr>
          <a:lstStyle/>
          <a:p>
            <a:r>
              <a:rPr lang="en-US" dirty="0" smtClean="0"/>
              <a:t>Got feedback from three different people(knew </a:t>
            </a:r>
            <a:r>
              <a:rPr lang="en-US" dirty="0" err="1" smtClean="0"/>
              <a:t>Dr.Suess</a:t>
            </a:r>
            <a:r>
              <a:rPr lang="en-US" dirty="0" smtClean="0"/>
              <a:t>, </a:t>
            </a:r>
            <a:r>
              <a:rPr lang="en-US" dirty="0" err="1" smtClean="0"/>
              <a:t>didn</a:t>
            </a:r>
            <a:r>
              <a:rPr lang="mr-IN" dirty="0" smtClean="0"/>
              <a:t>’</a:t>
            </a:r>
            <a:r>
              <a:rPr lang="en-US" dirty="0" smtClean="0"/>
              <a:t>t know anything about it, knew about Dr. </a:t>
            </a:r>
            <a:r>
              <a:rPr lang="en-US" dirty="0" err="1" smtClean="0"/>
              <a:t>Suess</a:t>
            </a:r>
            <a:r>
              <a:rPr lang="en-US" dirty="0" smtClean="0"/>
              <a:t> but has never read this book) about my storyboard:</a:t>
            </a:r>
          </a:p>
          <a:p>
            <a:pPr marL="742950" lvl="1" indent="-285750">
              <a:buFont typeface="Arial" charset="0"/>
              <a:buChar char="•"/>
            </a:pPr>
            <a:r>
              <a:rPr lang="en-US" dirty="0" smtClean="0"/>
              <a:t>Add in sound effects</a:t>
            </a:r>
          </a:p>
          <a:p>
            <a:pPr marL="742950" lvl="1" indent="-285750">
              <a:buFont typeface="Arial" charset="0"/>
              <a:buChar char="•"/>
            </a:pPr>
            <a:r>
              <a:rPr lang="en-US" dirty="0" smtClean="0"/>
              <a:t>Have an instructions page</a:t>
            </a:r>
          </a:p>
          <a:p>
            <a:pPr marL="742950" lvl="1" indent="-285750">
              <a:buFont typeface="Arial" charset="0"/>
              <a:buChar char="•"/>
            </a:pPr>
            <a:r>
              <a:rPr lang="en-US" dirty="0" smtClean="0"/>
              <a:t>Keep on changing the background color</a:t>
            </a:r>
          </a:p>
        </p:txBody>
      </p:sp>
    </p:spTree>
    <p:extLst>
      <p:ext uri="{BB962C8B-B14F-4D97-AF65-F5344CB8AC3E}">
        <p14:creationId xmlns:p14="http://schemas.microsoft.com/office/powerpoint/2010/main" val="132515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Finalize Storyboard</a:t>
            </a:r>
            <a:endParaRPr lang="en-US" dirty="0"/>
          </a:p>
        </p:txBody>
      </p:sp>
      <p:sp>
        <p:nvSpPr>
          <p:cNvPr id="5" name="TextBox 4"/>
          <p:cNvSpPr txBox="1"/>
          <p:nvPr/>
        </p:nvSpPr>
        <p:spPr>
          <a:xfrm>
            <a:off x="852487" y="2819401"/>
            <a:ext cx="10487025" cy="3416320"/>
          </a:xfrm>
          <a:prstGeom prst="rect">
            <a:avLst/>
          </a:prstGeom>
          <a:noFill/>
        </p:spPr>
        <p:txBody>
          <a:bodyPr wrap="square" rtlCol="0">
            <a:spAutoFit/>
          </a:bodyPr>
          <a:lstStyle/>
          <a:p>
            <a:pPr marL="285750" indent="-285750">
              <a:buFont typeface="Arial" charset="0"/>
              <a:buChar char="•"/>
            </a:pPr>
            <a:r>
              <a:rPr lang="en-US" dirty="0" smtClean="0"/>
              <a:t>I didn’t </a:t>
            </a:r>
            <a:r>
              <a:rPr lang="en-US" dirty="0" smtClean="0"/>
              <a:t>actually </a:t>
            </a:r>
            <a:r>
              <a:rPr lang="en-US" dirty="0" smtClean="0"/>
              <a:t>storyboard the final look of the graphic because I played around with it while I started coding</a:t>
            </a:r>
          </a:p>
          <a:p>
            <a:pPr marL="285750" indent="-285750">
              <a:buFont typeface="Arial" charset="0"/>
              <a:buChar char="•"/>
            </a:pPr>
            <a:r>
              <a:rPr lang="en-US" dirty="0" smtClean="0"/>
              <a:t>Took a lot of the feedback points into consideration-added sound effects, additional pages for more clarity, made it look a lot like the book</a:t>
            </a:r>
          </a:p>
          <a:p>
            <a:pPr marL="285750" indent="-285750">
              <a:buFont typeface="Arial" charset="0"/>
              <a:buChar char="•"/>
            </a:pPr>
            <a:r>
              <a:rPr lang="en-US" dirty="0" smtClean="0"/>
              <a:t>For example, I </a:t>
            </a:r>
            <a:r>
              <a:rPr lang="en-US" dirty="0" err="1" smtClean="0"/>
              <a:t>didn</a:t>
            </a:r>
            <a:r>
              <a:rPr lang="mr-IN" dirty="0" smtClean="0"/>
              <a:t>’</a:t>
            </a:r>
            <a:r>
              <a:rPr lang="en-US" dirty="0" smtClean="0"/>
              <a:t>t like my typeface, so I ended up changing it to look more like the text of </a:t>
            </a:r>
            <a:r>
              <a:rPr lang="en-US" dirty="0" err="1" smtClean="0"/>
              <a:t>Dr.Suess’s</a:t>
            </a:r>
            <a:r>
              <a:rPr lang="en-US" dirty="0" smtClean="0"/>
              <a:t> books</a:t>
            </a:r>
          </a:p>
          <a:p>
            <a:pPr marL="285750" indent="-285750">
              <a:buFont typeface="Arial" charset="0"/>
              <a:buChar char="•"/>
            </a:pPr>
            <a:r>
              <a:rPr lang="en-US" dirty="0" smtClean="0"/>
              <a:t>Added in different colors for the different pages and figure out how the images would be placed and look similar</a:t>
            </a:r>
          </a:p>
          <a:p>
            <a:pPr marL="285750" indent="-285750">
              <a:buFont typeface="Arial" charset="0"/>
              <a:buChar char="•"/>
            </a:pPr>
            <a:r>
              <a:rPr lang="en-US" dirty="0" smtClean="0"/>
              <a:t>I ended up not doing the command line interface because there was a lot of unneeded repetition and there was a way I could include that into my graphic interface</a:t>
            </a:r>
          </a:p>
          <a:p>
            <a:pPr marL="285750" indent="-285750">
              <a:buFont typeface="Arial" charset="0"/>
              <a:buChar char="•"/>
            </a:pPr>
            <a:r>
              <a:rPr lang="en-US" dirty="0" smtClean="0"/>
              <a:t>To make it more interactive and kid-friendly, I added in sound effects, transitions, and animations</a:t>
            </a:r>
          </a:p>
          <a:p>
            <a:pPr marL="285750" indent="-285750">
              <a:buFont typeface="Arial" charset="0"/>
              <a:buChar char="•"/>
            </a:pPr>
            <a:endParaRPr lang="en-US" dirty="0"/>
          </a:p>
        </p:txBody>
      </p:sp>
    </p:spTree>
    <p:extLst>
      <p:ext uri="{BB962C8B-B14F-4D97-AF65-F5344CB8AC3E}">
        <p14:creationId xmlns:p14="http://schemas.microsoft.com/office/powerpoint/2010/main" val="876759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FLOW</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2910" y="2476981"/>
            <a:ext cx="1061108" cy="188298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8144" y="2476980"/>
            <a:ext cx="1059421" cy="188298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5238" y="2476981"/>
            <a:ext cx="1061109" cy="188298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08785" y="2476981"/>
            <a:ext cx="1061109" cy="188298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2332" y="2476981"/>
            <a:ext cx="1062790" cy="1882986"/>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8463" y="4634287"/>
            <a:ext cx="1055555" cy="1882986"/>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45149" y="4640434"/>
            <a:ext cx="1055963" cy="187683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08841" y="4630527"/>
            <a:ext cx="1061053" cy="1886746"/>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0003" y="2476980"/>
            <a:ext cx="1059180" cy="1882986"/>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04338" y="4630527"/>
            <a:ext cx="1069156" cy="1886746"/>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72767" y="4630527"/>
            <a:ext cx="1063011" cy="1886746"/>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42332" y="4630527"/>
            <a:ext cx="1062790" cy="1882432"/>
          </a:xfrm>
          <a:prstGeom prst="rect">
            <a:avLst/>
          </a:prstGeom>
        </p:spPr>
      </p:pic>
    </p:spTree>
    <p:extLst>
      <p:ext uri="{BB962C8B-B14F-4D97-AF65-F5344CB8AC3E}">
        <p14:creationId xmlns:p14="http://schemas.microsoft.com/office/powerpoint/2010/main" val="41211888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58</TotalTime>
  <Words>379</Words>
  <Application>Microsoft Macintosh PowerPoint</Application>
  <PresentationFormat>Widescreen</PresentationFormat>
  <Paragraphs>30</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Gill Sans MT</vt:lpstr>
      <vt:lpstr>Mangal</vt:lpstr>
      <vt:lpstr>Parcel</vt:lpstr>
      <vt:lpstr>Green Eggs and Ham  Graphic Interface Process</vt:lpstr>
      <vt:lpstr>Idea-Story Break Down</vt:lpstr>
      <vt:lpstr>Divide the Story</vt:lpstr>
      <vt:lpstr>Break Down Final Idea</vt:lpstr>
      <vt:lpstr>Storyboard-Sample Sketches</vt:lpstr>
      <vt:lpstr>Feedback</vt:lpstr>
      <vt:lpstr>Finalize Storyboard</vt:lpstr>
      <vt:lpstr>FINAL FLOW</vt:lpstr>
    </vt:vector>
  </TitlesOfParts>
  <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Eggs and Ham Graphic Interface Process</dc:title>
  <dc:creator>Sanika Mehta</dc:creator>
  <cp:lastModifiedBy>Sanika Mehta</cp:lastModifiedBy>
  <cp:revision>9</cp:revision>
  <dcterms:created xsi:type="dcterms:W3CDTF">2018-02-21T05:16:47Z</dcterms:created>
  <dcterms:modified xsi:type="dcterms:W3CDTF">2018-02-22T02:52:25Z</dcterms:modified>
</cp:coreProperties>
</file>